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408" r:id="rId3"/>
    <p:sldId id="438" r:id="rId4"/>
    <p:sldId id="439" r:id="rId5"/>
    <p:sldId id="440" r:id="rId6"/>
    <p:sldId id="441" r:id="rId7"/>
    <p:sldId id="442" r:id="rId8"/>
    <p:sldId id="473" r:id="rId9"/>
    <p:sldId id="474" r:id="rId10"/>
    <p:sldId id="475" r:id="rId11"/>
    <p:sldId id="476" r:id="rId12"/>
    <p:sldId id="477" r:id="rId13"/>
    <p:sldId id="478" r:id="rId14"/>
    <p:sldId id="479" r:id="rId15"/>
    <p:sldId id="480" r:id="rId16"/>
    <p:sldId id="481" r:id="rId17"/>
    <p:sldId id="482" r:id="rId18"/>
    <p:sldId id="274" r:id="rId19"/>
    <p:sldId id="443" r:id="rId20"/>
    <p:sldId id="413" r:id="rId21"/>
    <p:sldId id="416" r:id="rId22"/>
    <p:sldId id="418" r:id="rId23"/>
    <p:sldId id="364" r:id="rId24"/>
    <p:sldId id="379" r:id="rId25"/>
    <p:sldId id="471" r:id="rId26"/>
    <p:sldId id="483" r:id="rId27"/>
    <p:sldId id="484" r:id="rId28"/>
    <p:sldId id="383" r:id="rId29"/>
    <p:sldId id="444" r:id="rId30"/>
    <p:sldId id="428" r:id="rId31"/>
    <p:sldId id="385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E744C2-6E7F-4A15-81AC-27D165480A94}" v="11" dt="2025-12-11T12:44:04.2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Doing words</a:t>
          </a:r>
        </a:p>
      </dgm:t>
    </dgm:pt>
    <dgm:pt modelId="{65A2481F-9D84-47CA-923A-7D943507592B}" type="parTrans" cxnId="{ECBD7E99-5C37-4354-87EA-81DB40DDE1FD}">
      <dgm:prSet/>
      <dgm:spPr/>
      <dgm:t>
        <a:bodyPr/>
        <a:lstStyle/>
        <a:p>
          <a:endParaRPr lang="en-GB"/>
        </a:p>
      </dgm:t>
    </dgm:pt>
    <dgm:pt modelId="{F64110A2-4EAA-4263-8FBF-3F242E239D34}" type="sibTrans" cxnId="{ECBD7E99-5C37-4354-87EA-81DB40DDE1FD}">
      <dgm:prSet/>
      <dgm:spPr/>
      <dgm:t>
        <a:bodyPr/>
        <a:lstStyle/>
        <a:p>
          <a:endParaRPr lang="en-GB"/>
        </a:p>
      </dgm:t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Being words</a:t>
          </a:r>
        </a:p>
      </dgm:t>
    </dgm:pt>
    <dgm:pt modelId="{A459EE49-B66C-4C24-AF04-16EA8F1131D0}" type="parTrans" cxnId="{4A6CD288-2AED-41B4-AAB0-DF274B406E51}">
      <dgm:prSet/>
      <dgm:spPr/>
      <dgm:t>
        <a:bodyPr/>
        <a:lstStyle/>
        <a:p>
          <a:endParaRPr lang="en-GB"/>
        </a:p>
      </dgm:t>
    </dgm:pt>
    <dgm:pt modelId="{AD4DF221-C512-4C7C-BF4B-5A065AAF7E2E}" type="sibTrans" cxnId="{4A6CD288-2AED-41B4-AAB0-DF274B406E5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0" presStyleCnt="2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0" presStyleCnt="2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1" presStyleCnt="2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1" presStyleCnt="2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1" destOrd="0" parTransId="{A459EE49-B66C-4C24-AF04-16EA8F1131D0}" sibTransId="{AD4DF221-C512-4C7C-BF4B-5A065AAF7E2E}"/>
    <dgm:cxn modelId="{ECBD7E99-5C37-4354-87EA-81DB40DDE1FD}" srcId="{EBA8B7DB-6598-4380-B1E1-363E74D81801}" destId="{D19B0319-1D30-4478-91F6-15B83627BB54}" srcOrd="0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593B1E9-FB5F-4EDB-B78F-C2F0279EBBE9}" type="presParOf" srcId="{F965F83D-9EC5-422A-AC7F-21013E865C34}" destId="{FB85FA28-91DB-4832-9349-98EDB06B9E7F}" srcOrd="0" destOrd="0" presId="urn:microsoft.com/office/officeart/2005/8/layout/hierarchy6"/>
    <dgm:cxn modelId="{8F1BBE64-EC54-4B7F-8D30-E7B05969DED8}" type="presParOf" srcId="{F965F83D-9EC5-422A-AC7F-21013E865C34}" destId="{F10B910B-A8C3-439F-81A7-FF1F56349E2C}" srcOrd="1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2" destOrd="0" presId="urn:microsoft.com/office/officeart/2005/8/layout/hierarchy6"/>
    <dgm:cxn modelId="{2CD6B43F-2831-4501-95E1-403D5B0E223A}" type="presParOf" srcId="{F965F83D-9EC5-422A-AC7F-21013E865C34}" destId="{54BC0575-71A1-4BCE-8416-E17845131431}" srcOrd="3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65921" y="1465922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3938136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873382" y="0"/>
              </a:moveTo>
              <a:lnTo>
                <a:pt x="873382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3266303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words</a:t>
          </a:r>
        </a:p>
      </dsp:txBody>
      <dsp:txXfrm>
        <a:off x="3292539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873382" y="179155"/>
              </a:lnTo>
              <a:lnTo>
                <a:pt x="873382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013068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Being words</a:t>
          </a:r>
        </a:p>
      </dsp:txBody>
      <dsp:txXfrm>
        <a:off x="5039304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8.png"/><Relationship Id="rId9" Type="http://schemas.microsoft.com/office/2007/relationships/diagramDrawing" Target="../diagrams/drawing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B9B4C-F606-662F-516B-F1B52006C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E5C08B9-90FA-A34A-E575-DFEADD1DA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26A89B-464E-0536-FD4D-79F12CADE7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A20313-7870-386C-9D63-9A24C246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E7FF60-6B2F-D83E-9F75-A293CFB5B5D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BFED2B-A089-FC54-FA87-5F74CB1E716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815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AADD0-C8A3-11FF-9516-682CFCA88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F6431E-9C9C-5536-6094-1076AF6CF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09FE6B-413B-8E30-4DCF-CFA80CF4DB2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CCCF68-F347-BAD5-42EC-214578C95E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8722AD-1BD9-F738-2340-FF8362F1DA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435F4-EFE7-6A5D-6CDA-A1F42C729D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646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43274" y="4837895"/>
            <a:ext cx="518160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00925" y="3700121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751854" y="421260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52893" y="421260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124303" y="3700119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63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465721" y="385961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208466" y="3832478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402218" y="501380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722563" y="4388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32766" y="43766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152660" y="505118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991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496175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232490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68486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55583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99034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5290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0529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127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3996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33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9031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6255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34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902899" y="267265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80554" y="2642946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35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Doing Words/Verbs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discover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create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985 -0.1178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7187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9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door.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“barks”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sings beautifully.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maths!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computer shows the answer.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28653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man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sings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beautifully.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love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maths!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computer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shows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the answer.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E494D9-7B56-F15B-70CE-D0DE593FDAEE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977773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1073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0BB43-9054-EC55-0A3D-BBD509442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4B7507-B533-15B2-99B3-B28A3B2B1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00FF8AB-C55D-952A-0E1C-134DF4EFE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2AC073-C943-48A4-AEE1-DC0E2D9167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8D2FDA-963B-A0D3-D270-A4383C3746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325F6A-6248-04AF-5312-B07D5638CB41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B8CFA77-04B0-938D-EF18-F93BF3ED7186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89755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04F45-40BE-B23B-820C-E6784279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78AA375-B359-B97A-7302-01ABBBF86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E07D219-78FB-DF4E-6BCE-7AD73BA8AB45}"/>
              </a:ext>
            </a:extLst>
          </p:cNvPr>
          <p:cNvSpPr txBox="1">
            <a:spLocks/>
          </p:cNvSpPr>
          <p:nvPr/>
        </p:nvSpPr>
        <p:spPr>
          <a:xfrm>
            <a:off x="438455" y="417468"/>
            <a:ext cx="11497109" cy="131508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 are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words. </a:t>
            </a:r>
          </a:p>
          <a:p>
            <a:pPr algn="ctr"/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tell us what someone or something is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0C3F2-180F-9758-817A-15F041200DD8}"/>
              </a:ext>
            </a:extLst>
          </p:cNvPr>
          <p:cNvSpPr txBox="1">
            <a:spLocks/>
          </p:cNvSpPr>
          <p:nvPr/>
        </p:nvSpPr>
        <p:spPr>
          <a:xfrm>
            <a:off x="486799" y="5760232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can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 out, it’s probably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659BF0-E4F5-F360-1663-ECC3485D1011}"/>
              </a:ext>
            </a:extLst>
          </p:cNvPr>
          <p:cNvSpPr txBox="1">
            <a:spLocks/>
          </p:cNvSpPr>
          <p:nvPr/>
        </p:nvSpPr>
        <p:spPr>
          <a:xfrm>
            <a:off x="438454" y="1937937"/>
            <a:ext cx="11400419" cy="84228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Think of them like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superheroes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are always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moving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B6D238-4AE5-5209-35CA-54674028F708}"/>
              </a:ext>
            </a:extLst>
          </p:cNvPr>
          <p:cNvSpPr txBox="1">
            <a:spLocks/>
          </p:cNvSpPr>
          <p:nvPr/>
        </p:nvSpPr>
        <p:spPr>
          <a:xfrm>
            <a:off x="2228452" y="2986597"/>
            <a:ext cx="5686120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doing words: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Eat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4211C73-B2A6-69FC-C8AE-DDC03E8D7D40}"/>
              </a:ext>
            </a:extLst>
          </p:cNvPr>
          <p:cNvSpPr txBox="1">
            <a:spLocks/>
          </p:cNvSpPr>
          <p:nvPr/>
        </p:nvSpPr>
        <p:spPr>
          <a:xfrm>
            <a:off x="8267699" y="2977857"/>
            <a:ext cx="3571173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3 more doing words?</a:t>
            </a:r>
          </a:p>
        </p:txBody>
      </p:sp>
      <p:pic>
        <p:nvPicPr>
          <p:cNvPr id="7" name="Picture 6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C2786EE-56FA-BB84-CB90-5FB7D8C19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4836" y="2094649"/>
            <a:ext cx="37381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3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0CB8188-41E8-B7F4-7286-A61433B53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" y="133872"/>
            <a:ext cx="2521698" cy="231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aliens spot a green robot.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868502"/>
            <a:ext cx="6379025" cy="39192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doing word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doing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7035555"/>
              </p:ext>
            </p:extLst>
          </p:nvPr>
        </p:nvGraphicFramePr>
        <p:xfrm>
          <a:off x="104775" y="285750"/>
          <a:ext cx="11982451" cy="6000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80047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45732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47417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4637F-2A23-2F1B-B251-118B05270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58092-E9DF-6FC5-B6C4-4BEFB6BA4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16FF3B-5FD9-28E8-9E21-971EF1C5EEA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728D28-AD90-6F66-EF81-E905276320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B420F2-B198-8192-2FBD-A05AD011D21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A38546-9299-5DD6-1911-C3B1ECB0EB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6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B11BF-9D70-3F56-7169-8D5DAC30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119961-827E-6E05-A113-B30EAFF49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026DF2-55AE-642F-0493-B3BF3F598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93FFAE-D086-A56C-6AF4-16613CF6C2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B0F8F7-845C-9485-B7F0-0647A27D50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15BD06-9CDE-CB55-CAAA-B79D67B01A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23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19E56-11CA-5260-DCB1-0BE8F2FFB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64252B-6AFB-FA3E-296A-F28245C6D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C2BE89-5C72-817A-1E57-DE66A34F3D6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C8BC64-CE54-46E1-CB2E-A6C1FF016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473E4F-04F2-0A99-7807-8BE443F55C2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5C978-66C7-A0B4-265B-99E185E90F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14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0ED1F-C0A2-B87E-35B1-D0A4D4D3B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2A7716-B3CA-6428-2EFC-E4CD26EC9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F464E-0563-4253-2A13-321E05D5F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0A71B2-7BEA-3DF3-73CC-96AB6DA4A0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9EA527-5C36-1DFC-0189-436F88D65E9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CF4B4C-E266-13F2-93EA-2A7D077EC4A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91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FF582-F9B9-C3FE-087A-1601887D0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E92D28-A3DD-A606-A3B1-38306D07C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1D8461-016C-1A9B-6AF2-5E2402BD5A5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4E1DBD-16D2-E882-9002-384F84026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9265B-9492-4EAC-A565-08A26024AE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DAAF45-2409-0D7F-5A5F-797C675644C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267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AFEDD-41E5-651B-462E-0D44AE038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1956B3-4417-1831-9F96-59E5F1701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E67186-E2BA-6F5D-C621-31AF9A63434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54CAE7-7CE3-4526-C5A3-A9AF9833E4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34CB8D-90C5-52D7-9D2F-2A84E792234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C26752-7362-EEF9-D718-48E13CD097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058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1646</Words>
  <Application>Microsoft Office PowerPoint</Application>
  <PresentationFormat>Widescreen</PresentationFormat>
  <Paragraphs>288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Doing Words/Verbs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2025-12-22T09:56:00Z</dcterms:modified>
</cp:coreProperties>
</file>